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0" r:id="rId3"/>
    <p:sldId id="257" r:id="rId4"/>
    <p:sldId id="261" r:id="rId5"/>
  </p:sldIdLst>
  <p:sldSz cx="12192000" cy="6858000"/>
  <p:notesSz cx="6858000" cy="9144000"/>
  <p:embeddedFontLst>
    <p:embeddedFont>
      <p:font typeface="맑은 고딕" panose="020B0503020000020004" pitchFamily="50" charset="-127"/>
      <p:regular r:id="rId6"/>
      <p:bold r:id="rId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5F87"/>
    <a:srgbClr val="097AAF"/>
    <a:srgbClr val="3F3139"/>
    <a:srgbClr val="34282E"/>
    <a:srgbClr val="181215"/>
    <a:srgbClr val="261D22"/>
    <a:srgbClr val="0698D4"/>
    <a:srgbClr val="0798D3"/>
    <a:srgbClr val="7A0405"/>
    <a:srgbClr val="231F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902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840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172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873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201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38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4138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08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574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09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74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2172C-CFC1-4841-A42C-60FE7556E37A}" type="datetimeFigureOut">
              <a:rPr lang="ko-KR" altLang="en-US" smtClean="0"/>
              <a:t>2024-04-23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42884-5B91-479E-A764-785E5E7A59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99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9101796" y="4797840"/>
            <a:ext cx="3418449" cy="580861"/>
          </a:xfrm>
          <a:prstGeom prst="rect">
            <a:avLst/>
          </a:prstGeom>
          <a:solidFill>
            <a:srgbClr val="097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101796" y="4797840"/>
            <a:ext cx="1406770" cy="914400"/>
          </a:xfrm>
          <a:custGeom>
            <a:avLst/>
            <a:gdLst>
              <a:gd name="connsiteX0" fmla="*/ 0 w 1406770"/>
              <a:gd name="connsiteY0" fmla="*/ 0 h 914400"/>
              <a:gd name="connsiteX1" fmla="*/ 1406770 w 1406770"/>
              <a:gd name="connsiteY1" fmla="*/ 0 h 914400"/>
              <a:gd name="connsiteX2" fmla="*/ 1406770 w 1406770"/>
              <a:gd name="connsiteY2" fmla="*/ 914400 h 914400"/>
              <a:gd name="connsiteX3" fmla="*/ 0 w 1406770"/>
              <a:gd name="connsiteY3" fmla="*/ 914400 h 914400"/>
              <a:gd name="connsiteX4" fmla="*/ 0 w 1406770"/>
              <a:gd name="connsiteY4" fmla="*/ 0 h 914400"/>
              <a:gd name="connsiteX0" fmla="*/ 0 w 1406770"/>
              <a:gd name="connsiteY0" fmla="*/ 0 h 914400"/>
              <a:gd name="connsiteX1" fmla="*/ 1378635 w 1406770"/>
              <a:gd name="connsiteY1" fmla="*/ 126609 h 914400"/>
              <a:gd name="connsiteX2" fmla="*/ 1406770 w 1406770"/>
              <a:gd name="connsiteY2" fmla="*/ 914400 h 914400"/>
              <a:gd name="connsiteX3" fmla="*/ 0 w 1406770"/>
              <a:gd name="connsiteY3" fmla="*/ 914400 h 914400"/>
              <a:gd name="connsiteX4" fmla="*/ 0 w 140677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770" h="914400">
                <a:moveTo>
                  <a:pt x="0" y="0"/>
                </a:moveTo>
                <a:lnTo>
                  <a:pt x="1378635" y="126609"/>
                </a:lnTo>
                <a:lnTo>
                  <a:pt x="140677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075F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-182880" y="4797841"/>
            <a:ext cx="3432517" cy="580860"/>
          </a:xfrm>
          <a:prstGeom prst="rect">
            <a:avLst/>
          </a:prstGeom>
          <a:solidFill>
            <a:srgbClr val="097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1828801" y="4800136"/>
            <a:ext cx="1420836" cy="741718"/>
          </a:xfrm>
          <a:custGeom>
            <a:avLst/>
            <a:gdLst>
              <a:gd name="connsiteX0" fmla="*/ 0 w 1420836"/>
              <a:gd name="connsiteY0" fmla="*/ 0 h 741718"/>
              <a:gd name="connsiteX1" fmla="*/ 1420836 w 1420836"/>
              <a:gd name="connsiteY1" fmla="*/ 0 h 741718"/>
              <a:gd name="connsiteX2" fmla="*/ 1420836 w 1420836"/>
              <a:gd name="connsiteY2" fmla="*/ 741718 h 741718"/>
              <a:gd name="connsiteX3" fmla="*/ 0 w 1420836"/>
              <a:gd name="connsiteY3" fmla="*/ 741718 h 741718"/>
              <a:gd name="connsiteX4" fmla="*/ 0 w 1420836"/>
              <a:gd name="connsiteY4" fmla="*/ 0 h 741718"/>
              <a:gd name="connsiteX0" fmla="*/ 14068 w 1420836"/>
              <a:gd name="connsiteY0" fmla="*/ 98474 h 741718"/>
              <a:gd name="connsiteX1" fmla="*/ 1420836 w 1420836"/>
              <a:gd name="connsiteY1" fmla="*/ 0 h 741718"/>
              <a:gd name="connsiteX2" fmla="*/ 1420836 w 1420836"/>
              <a:gd name="connsiteY2" fmla="*/ 741718 h 741718"/>
              <a:gd name="connsiteX3" fmla="*/ 0 w 1420836"/>
              <a:gd name="connsiteY3" fmla="*/ 741718 h 741718"/>
              <a:gd name="connsiteX4" fmla="*/ 14068 w 1420836"/>
              <a:gd name="connsiteY4" fmla="*/ 98474 h 74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836" h="741718">
                <a:moveTo>
                  <a:pt x="14068" y="98474"/>
                </a:moveTo>
                <a:lnTo>
                  <a:pt x="1420836" y="0"/>
                </a:lnTo>
                <a:lnTo>
                  <a:pt x="1420836" y="741718"/>
                </a:lnTo>
                <a:lnTo>
                  <a:pt x="0" y="741718"/>
                </a:lnTo>
                <a:lnTo>
                  <a:pt x="14068" y="98474"/>
                </a:lnTo>
                <a:close/>
              </a:path>
            </a:pathLst>
          </a:custGeom>
          <a:solidFill>
            <a:srgbClr val="075F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-138556" y="6395659"/>
            <a:ext cx="12365502" cy="452440"/>
          </a:xfrm>
          <a:prstGeom prst="rect">
            <a:avLst/>
          </a:prstGeom>
          <a:solidFill>
            <a:srgbClr val="097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-123931" y="5378701"/>
            <a:ext cx="12703125" cy="1189857"/>
          </a:xfrm>
          <a:prstGeom prst="rect">
            <a:avLst/>
          </a:prstGeom>
          <a:solidFill>
            <a:srgbClr val="26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828800" y="4904485"/>
            <a:ext cx="8679766" cy="828658"/>
          </a:xfrm>
          <a:prstGeom prst="rect">
            <a:avLst/>
          </a:prstGeom>
          <a:solidFill>
            <a:srgbClr val="069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249637" y="2572675"/>
            <a:ext cx="57374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n>
                  <a:solidFill>
                    <a:schemeClr val="tx1">
                      <a:lumMod val="95000"/>
                      <a:lumOff val="5000"/>
                      <a:alpha val="35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POWERPOINT</a:t>
            </a:r>
            <a:r>
              <a:rPr lang="en-US" altLang="ko-KR" sz="4000" dirty="0"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 </a:t>
            </a:r>
            <a:r>
              <a:rPr lang="en-US" altLang="ko-KR" sz="4000" dirty="0">
                <a:ln>
                  <a:solidFill>
                    <a:srgbClr val="0698D4">
                      <a:alpha val="35000"/>
                    </a:srgbClr>
                  </a:solidFill>
                </a:ln>
                <a:solidFill>
                  <a:srgbClr val="0698D4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TEMPLETE</a:t>
            </a:r>
            <a:endParaRPr lang="ko-KR" altLang="en-US" sz="4000" dirty="0">
              <a:ln>
                <a:solidFill>
                  <a:srgbClr val="0698D4">
                    <a:alpha val="35000"/>
                  </a:srgbClr>
                </a:solidFill>
              </a:ln>
              <a:solidFill>
                <a:srgbClr val="0698D4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68244" y="3242487"/>
            <a:ext cx="2100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95000"/>
                      <a:lumOff val="5000"/>
                      <a:alpha val="15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이름을 입력해주세요</a:t>
            </a:r>
          </a:p>
        </p:txBody>
      </p:sp>
      <p:sp>
        <p:nvSpPr>
          <p:cNvPr id="13" name="타원 12"/>
          <p:cNvSpPr/>
          <p:nvPr/>
        </p:nvSpPr>
        <p:spPr>
          <a:xfrm>
            <a:off x="5529943" y="1284550"/>
            <a:ext cx="1132114" cy="1132114"/>
          </a:xfrm>
          <a:prstGeom prst="ellipse">
            <a:avLst/>
          </a:prstGeom>
          <a:solidFill>
            <a:srgbClr val="069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67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-182880" y="599961"/>
            <a:ext cx="3432517" cy="580860"/>
          </a:xfrm>
          <a:prstGeom prst="rect">
            <a:avLst/>
          </a:prstGeom>
          <a:solidFill>
            <a:srgbClr val="097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101796" y="599960"/>
            <a:ext cx="3418449" cy="580861"/>
          </a:xfrm>
          <a:prstGeom prst="rect">
            <a:avLst/>
          </a:prstGeom>
          <a:solidFill>
            <a:srgbClr val="097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"/>
          <p:cNvSpPr/>
          <p:nvPr/>
        </p:nvSpPr>
        <p:spPr>
          <a:xfrm>
            <a:off x="9101796" y="607527"/>
            <a:ext cx="1406770" cy="914400"/>
          </a:xfrm>
          <a:custGeom>
            <a:avLst/>
            <a:gdLst>
              <a:gd name="connsiteX0" fmla="*/ 0 w 1406770"/>
              <a:gd name="connsiteY0" fmla="*/ 0 h 914400"/>
              <a:gd name="connsiteX1" fmla="*/ 1406770 w 1406770"/>
              <a:gd name="connsiteY1" fmla="*/ 0 h 914400"/>
              <a:gd name="connsiteX2" fmla="*/ 1406770 w 1406770"/>
              <a:gd name="connsiteY2" fmla="*/ 914400 h 914400"/>
              <a:gd name="connsiteX3" fmla="*/ 0 w 1406770"/>
              <a:gd name="connsiteY3" fmla="*/ 914400 h 914400"/>
              <a:gd name="connsiteX4" fmla="*/ 0 w 1406770"/>
              <a:gd name="connsiteY4" fmla="*/ 0 h 914400"/>
              <a:gd name="connsiteX0" fmla="*/ 0 w 1406770"/>
              <a:gd name="connsiteY0" fmla="*/ 0 h 914400"/>
              <a:gd name="connsiteX1" fmla="*/ 1378635 w 1406770"/>
              <a:gd name="connsiteY1" fmla="*/ 126609 h 914400"/>
              <a:gd name="connsiteX2" fmla="*/ 1406770 w 1406770"/>
              <a:gd name="connsiteY2" fmla="*/ 914400 h 914400"/>
              <a:gd name="connsiteX3" fmla="*/ 0 w 1406770"/>
              <a:gd name="connsiteY3" fmla="*/ 914400 h 914400"/>
              <a:gd name="connsiteX4" fmla="*/ 0 w 1406770"/>
              <a:gd name="connsiteY4" fmla="*/ 0 h 914400"/>
              <a:gd name="connsiteX0" fmla="*/ 0 w 1406770"/>
              <a:gd name="connsiteY0" fmla="*/ 0 h 914400"/>
              <a:gd name="connsiteX1" fmla="*/ 1378635 w 1406770"/>
              <a:gd name="connsiteY1" fmla="*/ 84406 h 914400"/>
              <a:gd name="connsiteX2" fmla="*/ 1406770 w 1406770"/>
              <a:gd name="connsiteY2" fmla="*/ 914400 h 914400"/>
              <a:gd name="connsiteX3" fmla="*/ 0 w 1406770"/>
              <a:gd name="connsiteY3" fmla="*/ 914400 h 914400"/>
              <a:gd name="connsiteX4" fmla="*/ 0 w 1406770"/>
              <a:gd name="connsiteY4" fmla="*/ 0 h 914400"/>
              <a:gd name="connsiteX0" fmla="*/ 0 w 1406770"/>
              <a:gd name="connsiteY0" fmla="*/ 0 h 914400"/>
              <a:gd name="connsiteX1" fmla="*/ 1378635 w 1406770"/>
              <a:gd name="connsiteY1" fmla="*/ 112541 h 914400"/>
              <a:gd name="connsiteX2" fmla="*/ 1406770 w 1406770"/>
              <a:gd name="connsiteY2" fmla="*/ 914400 h 914400"/>
              <a:gd name="connsiteX3" fmla="*/ 0 w 1406770"/>
              <a:gd name="connsiteY3" fmla="*/ 914400 h 914400"/>
              <a:gd name="connsiteX4" fmla="*/ 0 w 1406770"/>
              <a:gd name="connsiteY4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6770" h="914400">
                <a:moveTo>
                  <a:pt x="0" y="0"/>
                </a:moveTo>
                <a:lnTo>
                  <a:pt x="1378635" y="112541"/>
                </a:lnTo>
                <a:lnTo>
                  <a:pt x="140677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075F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1"/>
          <p:cNvSpPr/>
          <p:nvPr/>
        </p:nvSpPr>
        <p:spPr>
          <a:xfrm>
            <a:off x="1828801" y="595755"/>
            <a:ext cx="1420836" cy="741718"/>
          </a:xfrm>
          <a:custGeom>
            <a:avLst/>
            <a:gdLst>
              <a:gd name="connsiteX0" fmla="*/ 0 w 1420836"/>
              <a:gd name="connsiteY0" fmla="*/ 0 h 741718"/>
              <a:gd name="connsiteX1" fmla="*/ 1420836 w 1420836"/>
              <a:gd name="connsiteY1" fmla="*/ 0 h 741718"/>
              <a:gd name="connsiteX2" fmla="*/ 1420836 w 1420836"/>
              <a:gd name="connsiteY2" fmla="*/ 741718 h 741718"/>
              <a:gd name="connsiteX3" fmla="*/ 0 w 1420836"/>
              <a:gd name="connsiteY3" fmla="*/ 741718 h 741718"/>
              <a:gd name="connsiteX4" fmla="*/ 0 w 1420836"/>
              <a:gd name="connsiteY4" fmla="*/ 0 h 741718"/>
              <a:gd name="connsiteX0" fmla="*/ 14068 w 1420836"/>
              <a:gd name="connsiteY0" fmla="*/ 98474 h 741718"/>
              <a:gd name="connsiteX1" fmla="*/ 1420836 w 1420836"/>
              <a:gd name="connsiteY1" fmla="*/ 0 h 741718"/>
              <a:gd name="connsiteX2" fmla="*/ 1420836 w 1420836"/>
              <a:gd name="connsiteY2" fmla="*/ 741718 h 741718"/>
              <a:gd name="connsiteX3" fmla="*/ 0 w 1420836"/>
              <a:gd name="connsiteY3" fmla="*/ 741718 h 741718"/>
              <a:gd name="connsiteX4" fmla="*/ 14068 w 1420836"/>
              <a:gd name="connsiteY4" fmla="*/ 98474 h 74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836" h="741718">
                <a:moveTo>
                  <a:pt x="14068" y="98474"/>
                </a:moveTo>
                <a:lnTo>
                  <a:pt x="1420836" y="0"/>
                </a:lnTo>
                <a:lnTo>
                  <a:pt x="1420836" y="741718"/>
                </a:lnTo>
                <a:lnTo>
                  <a:pt x="0" y="741718"/>
                </a:lnTo>
                <a:lnTo>
                  <a:pt x="14068" y="98474"/>
                </a:lnTo>
                <a:close/>
              </a:path>
            </a:pathLst>
          </a:custGeom>
          <a:solidFill>
            <a:srgbClr val="075F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-182880" y="1180821"/>
            <a:ext cx="12703125" cy="5677181"/>
          </a:xfrm>
          <a:prstGeom prst="rect">
            <a:avLst/>
          </a:prstGeom>
          <a:solidFill>
            <a:srgbClr val="26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828800" y="706605"/>
            <a:ext cx="8679766" cy="828658"/>
          </a:xfrm>
          <a:prstGeom prst="rect">
            <a:avLst/>
          </a:prstGeom>
          <a:solidFill>
            <a:srgbClr val="069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261317" y="766991"/>
            <a:ext cx="15552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n>
                  <a:solidFill>
                    <a:schemeClr val="bg1">
                      <a:alpha val="35000"/>
                    </a:schemeClr>
                  </a:solidFill>
                </a:ln>
                <a:solidFill>
                  <a:schemeClr val="bg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INDEX</a:t>
            </a:r>
            <a:endParaRPr lang="ko-KR" altLang="en-US" sz="4000" dirty="0">
              <a:ln>
                <a:solidFill>
                  <a:schemeClr val="bg1">
                    <a:alpha val="35000"/>
                  </a:schemeClr>
                </a:solidFill>
              </a:ln>
              <a:solidFill>
                <a:schemeClr val="bg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02571" y="251050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ln>
                  <a:solidFill>
                    <a:schemeClr val="bg1">
                      <a:alpha val="35000"/>
                    </a:schemeClr>
                  </a:solidFill>
                </a:ln>
                <a:solidFill>
                  <a:schemeClr val="bg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667750" y="2510505"/>
            <a:ext cx="1495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altLang="ko-KR" sz="2400" dirty="0">
                <a:ln>
                  <a:solidFill>
                    <a:schemeClr val="bg1">
                      <a:alpha val="35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CONTENT</a:t>
            </a:r>
            <a:endParaRPr lang="ko-KR" altLang="en-US" sz="2400" dirty="0">
              <a:ln>
                <a:solidFill>
                  <a:schemeClr val="bg1">
                    <a:alpha val="35000"/>
                  </a:schemeClr>
                </a:solidFill>
              </a:ln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02571" y="438715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ln>
                  <a:solidFill>
                    <a:schemeClr val="bg1">
                      <a:alpha val="35000"/>
                    </a:schemeClr>
                  </a:solidFill>
                </a:ln>
                <a:solidFill>
                  <a:schemeClr val="bg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667750" y="4387158"/>
            <a:ext cx="1495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altLang="ko-KR" sz="2400" dirty="0">
                <a:ln>
                  <a:solidFill>
                    <a:schemeClr val="bg1">
                      <a:alpha val="35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CONTENT</a:t>
            </a:r>
            <a:endParaRPr lang="ko-KR" altLang="en-US" sz="2400" dirty="0">
              <a:ln>
                <a:solidFill>
                  <a:schemeClr val="bg1">
                    <a:alpha val="35000"/>
                  </a:schemeClr>
                </a:solidFill>
              </a:ln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67750" y="4959433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ko-KR" altLang="en-US" sz="1800" dirty="0">
                <a:ln>
                  <a:solidFill>
                    <a:schemeClr val="bg1">
                      <a:alpha val="3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내용을 입력해주세요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667750" y="5291444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ko-KR" altLang="en-US" sz="1800" dirty="0">
                <a:ln>
                  <a:solidFill>
                    <a:schemeClr val="bg1">
                      <a:alpha val="3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내용을 입력해주세요</a:t>
            </a:r>
          </a:p>
        </p:txBody>
      </p:sp>
      <p:grpSp>
        <p:nvGrpSpPr>
          <p:cNvPr id="38" name="그룹 37"/>
          <p:cNvGrpSpPr/>
          <p:nvPr/>
        </p:nvGrpSpPr>
        <p:grpSpPr>
          <a:xfrm>
            <a:off x="2431711" y="2510505"/>
            <a:ext cx="2748838" cy="3150271"/>
            <a:chOff x="2347303" y="2510505"/>
            <a:chExt cx="2748838" cy="3150271"/>
          </a:xfrm>
        </p:grpSpPr>
        <p:sp>
          <p:nvSpPr>
            <p:cNvPr id="2" name="TextBox 1"/>
            <p:cNvSpPr txBox="1"/>
            <p:nvPr/>
          </p:nvSpPr>
          <p:spPr>
            <a:xfrm>
              <a:off x="2347304" y="2510505"/>
              <a:ext cx="4924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ln>
                    <a:solidFill>
                      <a:schemeClr val="bg1">
                        <a:alpha val="3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dirty="0"/>
                <a:t>01</a:t>
              </a:r>
              <a:endParaRPr lang="ko-KR" alt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983062" y="2510505"/>
              <a:ext cx="14959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bg1"/>
                  </a:solidFill>
                </a:defRPr>
              </a:lvl1pPr>
            </a:lstStyle>
            <a:p>
              <a:r>
                <a:rPr lang="en-US" altLang="ko-KR" sz="2400" dirty="0">
                  <a:ln>
                    <a:solidFill>
                      <a:schemeClr val="bg1">
                        <a:alpha val="35000"/>
                      </a:schemeClr>
                    </a:solidFill>
                  </a:ln>
                  <a:latin typeface="08서울남산체 M" panose="02020603020101020101" pitchFamily="18" charset="-127"/>
                  <a:ea typeface="08서울남산체 M" panose="02020603020101020101" pitchFamily="18" charset="-127"/>
                </a:rPr>
                <a:t>CONTENT</a:t>
              </a:r>
              <a:endParaRPr lang="ko-KR" altLang="en-US" sz="2400" dirty="0">
                <a:ln>
                  <a:solidFill>
                    <a:schemeClr val="bg1">
                      <a:alpha val="35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2347303" y="4387158"/>
              <a:ext cx="4924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ln>
                    <a:solidFill>
                      <a:schemeClr val="bg1">
                        <a:alpha val="3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dirty="0"/>
                <a:t>02</a:t>
              </a:r>
              <a:endParaRPr lang="ko-KR" alt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983062" y="4387158"/>
              <a:ext cx="14959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000">
                  <a:solidFill>
                    <a:schemeClr val="bg1"/>
                  </a:solidFill>
                </a:defRPr>
              </a:lvl1pPr>
            </a:lstStyle>
            <a:p>
              <a:r>
                <a:rPr lang="en-US" altLang="ko-KR" sz="2400" dirty="0">
                  <a:ln>
                    <a:solidFill>
                      <a:schemeClr val="bg1">
                        <a:alpha val="35000"/>
                      </a:schemeClr>
                    </a:solidFill>
                  </a:ln>
                  <a:latin typeface="08서울남산체 M" panose="02020603020101020101" pitchFamily="18" charset="-127"/>
                  <a:ea typeface="08서울남산체 M" panose="02020603020101020101" pitchFamily="18" charset="-127"/>
                </a:rPr>
                <a:t>CONTENT</a:t>
              </a:r>
              <a:endParaRPr lang="ko-KR" altLang="en-US" sz="2400" dirty="0">
                <a:ln>
                  <a:solidFill>
                    <a:schemeClr val="bg1">
                      <a:alpha val="35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983062" y="4959433"/>
              <a:ext cx="21130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bg1"/>
                  </a:solidFill>
                </a:defRPr>
              </a:lvl1pPr>
            </a:lstStyle>
            <a:p>
              <a:r>
                <a:rPr lang="ko-KR" altLang="en-US" sz="1800" dirty="0">
                  <a:ln>
                    <a:solidFill>
                      <a:schemeClr val="bg1">
                        <a:alpha val="30000"/>
                      </a:schemeClr>
                    </a:solidFill>
                  </a:ln>
                  <a:latin typeface="08서울남산체 M" panose="02020603020101020101" pitchFamily="18" charset="-127"/>
                  <a:ea typeface="08서울남산체 M" panose="02020603020101020101" pitchFamily="18" charset="-127"/>
                </a:rPr>
                <a:t>내용을 입력해주세요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983062" y="5291444"/>
              <a:ext cx="21130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bg1"/>
                  </a:solidFill>
                </a:defRPr>
              </a:lvl1pPr>
            </a:lstStyle>
            <a:p>
              <a:r>
                <a:rPr lang="ko-KR" altLang="en-US" sz="1800" dirty="0">
                  <a:ln>
                    <a:solidFill>
                      <a:schemeClr val="bg1">
                        <a:alpha val="30000"/>
                      </a:schemeClr>
                    </a:solidFill>
                  </a:ln>
                  <a:latin typeface="08서울남산체 M" panose="02020603020101020101" pitchFamily="18" charset="-127"/>
                  <a:ea typeface="08서울남산체 M" panose="02020603020101020101" pitchFamily="18" charset="-127"/>
                </a:rPr>
                <a:t>내용을 입력해주세요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983062" y="3060864"/>
              <a:ext cx="21130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bg1"/>
                  </a:solidFill>
                </a:defRPr>
              </a:lvl1pPr>
            </a:lstStyle>
            <a:p>
              <a:r>
                <a:rPr lang="ko-KR" altLang="en-US" sz="1800" dirty="0">
                  <a:ln>
                    <a:solidFill>
                      <a:schemeClr val="bg1">
                        <a:alpha val="30000"/>
                      </a:schemeClr>
                    </a:solidFill>
                  </a:ln>
                  <a:latin typeface="08서울남산체 M" panose="02020603020101020101" pitchFamily="18" charset="-127"/>
                  <a:ea typeface="08서울남산체 M" panose="02020603020101020101" pitchFamily="18" charset="-127"/>
                </a:rPr>
                <a:t>내용을 입력해주세요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983062" y="3392875"/>
              <a:ext cx="21130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2400">
                  <a:solidFill>
                    <a:schemeClr val="bg1"/>
                  </a:solidFill>
                </a:defRPr>
              </a:lvl1pPr>
            </a:lstStyle>
            <a:p>
              <a:r>
                <a:rPr lang="ko-KR" altLang="en-US" sz="1800" dirty="0">
                  <a:ln>
                    <a:solidFill>
                      <a:schemeClr val="bg1">
                        <a:alpha val="30000"/>
                      </a:schemeClr>
                    </a:solidFill>
                  </a:ln>
                  <a:latin typeface="08서울남산체 M" panose="02020603020101020101" pitchFamily="18" charset="-127"/>
                  <a:ea typeface="08서울남산체 M" panose="02020603020101020101" pitchFamily="18" charset="-127"/>
                </a:rPr>
                <a:t>내용을 입력해주세요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7667750" y="3060864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ko-KR" altLang="en-US" sz="1800" dirty="0">
                <a:ln>
                  <a:solidFill>
                    <a:schemeClr val="bg1">
                      <a:alpha val="3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내용을 입력해주세요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667750" y="3392875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ko-KR" altLang="en-US" sz="1800" dirty="0">
                <a:ln>
                  <a:solidFill>
                    <a:schemeClr val="bg1">
                      <a:alpha val="3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내용을 입력해주세요</a:t>
            </a:r>
          </a:p>
        </p:txBody>
      </p:sp>
    </p:spTree>
    <p:extLst>
      <p:ext uri="{BB962C8B-B14F-4D97-AF65-F5344CB8AC3E}">
        <p14:creationId xmlns:p14="http://schemas.microsoft.com/office/powerpoint/2010/main" val="14766295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73315" y="540657"/>
            <a:ext cx="11045371" cy="5776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-255450" y="266333"/>
            <a:ext cx="3259908" cy="580860"/>
          </a:xfrm>
          <a:prstGeom prst="rect">
            <a:avLst/>
          </a:prstGeom>
          <a:solidFill>
            <a:srgbClr val="097A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1"/>
          <p:cNvSpPr/>
          <p:nvPr/>
        </p:nvSpPr>
        <p:spPr>
          <a:xfrm>
            <a:off x="1756228" y="266333"/>
            <a:ext cx="1248229" cy="741718"/>
          </a:xfrm>
          <a:custGeom>
            <a:avLst/>
            <a:gdLst>
              <a:gd name="connsiteX0" fmla="*/ 0 w 1420836"/>
              <a:gd name="connsiteY0" fmla="*/ 0 h 741718"/>
              <a:gd name="connsiteX1" fmla="*/ 1420836 w 1420836"/>
              <a:gd name="connsiteY1" fmla="*/ 0 h 741718"/>
              <a:gd name="connsiteX2" fmla="*/ 1420836 w 1420836"/>
              <a:gd name="connsiteY2" fmla="*/ 741718 h 741718"/>
              <a:gd name="connsiteX3" fmla="*/ 0 w 1420836"/>
              <a:gd name="connsiteY3" fmla="*/ 741718 h 741718"/>
              <a:gd name="connsiteX4" fmla="*/ 0 w 1420836"/>
              <a:gd name="connsiteY4" fmla="*/ 0 h 741718"/>
              <a:gd name="connsiteX0" fmla="*/ 14068 w 1420836"/>
              <a:gd name="connsiteY0" fmla="*/ 98474 h 741718"/>
              <a:gd name="connsiteX1" fmla="*/ 1420836 w 1420836"/>
              <a:gd name="connsiteY1" fmla="*/ 0 h 741718"/>
              <a:gd name="connsiteX2" fmla="*/ 1420836 w 1420836"/>
              <a:gd name="connsiteY2" fmla="*/ 741718 h 741718"/>
              <a:gd name="connsiteX3" fmla="*/ 0 w 1420836"/>
              <a:gd name="connsiteY3" fmla="*/ 741718 h 741718"/>
              <a:gd name="connsiteX4" fmla="*/ 14068 w 1420836"/>
              <a:gd name="connsiteY4" fmla="*/ 98474 h 741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836" h="741718">
                <a:moveTo>
                  <a:pt x="14068" y="98474"/>
                </a:moveTo>
                <a:lnTo>
                  <a:pt x="1420836" y="0"/>
                </a:lnTo>
                <a:lnTo>
                  <a:pt x="1420836" y="741718"/>
                </a:lnTo>
                <a:lnTo>
                  <a:pt x="0" y="741718"/>
                </a:lnTo>
                <a:lnTo>
                  <a:pt x="14068" y="98474"/>
                </a:lnTo>
                <a:close/>
              </a:path>
            </a:pathLst>
          </a:custGeom>
          <a:solidFill>
            <a:srgbClr val="075F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756229" y="372977"/>
            <a:ext cx="6516914" cy="828658"/>
          </a:xfrm>
          <a:prstGeom prst="rect">
            <a:avLst/>
          </a:prstGeom>
          <a:solidFill>
            <a:srgbClr val="069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222810" y="482138"/>
            <a:ext cx="6367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01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29281" y="482138"/>
            <a:ext cx="20367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CONTENT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017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1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182880" y="0"/>
            <a:ext cx="12703125" cy="6858002"/>
          </a:xfrm>
          <a:prstGeom prst="rect">
            <a:avLst/>
          </a:prstGeom>
          <a:solidFill>
            <a:srgbClr val="261D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564171" y="3702879"/>
            <a:ext cx="30636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n>
                  <a:solidFill>
                    <a:schemeClr val="bg1">
                      <a:alpha val="35000"/>
                    </a:schemeClr>
                  </a:solidFill>
                </a:ln>
                <a:solidFill>
                  <a:schemeClr val="bg1"/>
                </a:solidFill>
                <a:latin typeface="08서울남산체 M" panose="02020603020101020101" pitchFamily="18" charset="-127"/>
                <a:ea typeface="08서울남산체 M" panose="02020603020101020101" pitchFamily="18" charset="-127"/>
              </a:rPr>
              <a:t>THANK YOU!</a:t>
            </a:r>
            <a:endParaRPr lang="ko-KR" altLang="en-US" sz="4000" dirty="0">
              <a:ln>
                <a:solidFill>
                  <a:schemeClr val="bg1">
                    <a:alpha val="35000"/>
                  </a:schemeClr>
                </a:solidFill>
              </a:ln>
              <a:solidFill>
                <a:schemeClr val="bg1"/>
              </a:solidFill>
              <a:latin typeface="08서울남산체 M" panose="02020603020101020101" pitchFamily="18" charset="-127"/>
              <a:ea typeface="08서울남산체 M" panose="02020603020101020101" pitchFamily="18" charset="-127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5471995" y="2310770"/>
            <a:ext cx="1132114" cy="1132114"/>
          </a:xfrm>
          <a:prstGeom prst="ellipse">
            <a:avLst/>
          </a:prstGeom>
          <a:solidFill>
            <a:srgbClr val="069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6707"/>
          <a:stretch/>
        </p:blipFill>
        <p:spPr>
          <a:xfrm>
            <a:off x="5570887" y="2433670"/>
            <a:ext cx="934329" cy="77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6013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34</Words>
  <Application>Microsoft Office PowerPoint</Application>
  <PresentationFormat>와이드스크린</PresentationFormat>
  <Paragraphs>22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08서울남산체 M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박현조</dc:creator>
  <cp:lastModifiedBy>FullName</cp:lastModifiedBy>
  <cp:revision>20</cp:revision>
  <dcterms:created xsi:type="dcterms:W3CDTF">2016-09-03T13:21:13Z</dcterms:created>
  <dcterms:modified xsi:type="dcterms:W3CDTF">2024-04-23T06:32:11Z</dcterms:modified>
</cp:coreProperties>
</file>

<file path=docProps/thumbnail.jpeg>
</file>